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4E64DBC-BFEF-4E9F-9932-7E37D849446C}" type="datetimeFigureOut">
              <a:rPr lang="zh-TW" altLang="en-US" smtClean="0"/>
              <a:t>2017/12/28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5504F7E-FF89-4385-88EA-250AF710A7D9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58532"/>
            <a:ext cx="6192688" cy="4644516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27584" y="188640"/>
            <a:ext cx="7175351" cy="1793167"/>
          </a:xfrm>
        </p:spPr>
        <p:txBody>
          <a:bodyPr/>
          <a:lstStyle/>
          <a:p>
            <a:pPr algn="ctr"/>
            <a:r>
              <a:rPr lang="en-US" altLang="zh-TW" sz="7200" dirty="0" smtClean="0">
                <a:solidFill>
                  <a:srgbClr val="FF0000"/>
                </a:solidFill>
                <a:latin typeface="+mj-ea"/>
              </a:rPr>
              <a:t>My visit to Sichuan</a:t>
            </a:r>
            <a:br>
              <a:rPr lang="en-US" altLang="zh-TW" sz="7200" dirty="0" smtClean="0">
                <a:solidFill>
                  <a:srgbClr val="FF0000"/>
                </a:solidFill>
                <a:latin typeface="+mj-ea"/>
              </a:rPr>
            </a:br>
            <a:endParaRPr lang="zh-TW" altLang="en-US" sz="720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4967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800" b="1" dirty="0" err="1" smtClean="0">
                <a:latin typeface="+mj-ea"/>
                <a:ea typeface="+mj-ea"/>
              </a:rPr>
              <a:t>Jianchuan</a:t>
            </a:r>
            <a:r>
              <a:rPr lang="en-US" altLang="zh-TW" sz="4800" b="1" dirty="0" smtClean="0">
                <a:latin typeface="+mj-ea"/>
                <a:ea typeface="+mj-ea"/>
              </a:rPr>
              <a:t> Museum Clusters</a:t>
            </a:r>
            <a:endParaRPr lang="zh-TW" altLang="en-US" sz="4800" b="1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73524"/>
            <a:ext cx="6408712" cy="41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8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6"/>
            <a:ext cx="7322276" cy="4100475"/>
          </a:xfrm>
        </p:spPr>
      </p:pic>
    </p:spTree>
    <p:extLst>
      <p:ext uri="{BB962C8B-B14F-4D97-AF65-F5344CB8AC3E}">
        <p14:creationId xmlns:p14="http://schemas.microsoft.com/office/powerpoint/2010/main" val="623465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027608"/>
            <a:ext cx="3888433" cy="513769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27608"/>
            <a:ext cx="3744417" cy="51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8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764704"/>
            <a:ext cx="4183110" cy="557748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3833600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9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4665"/>
            <a:ext cx="5929667" cy="295232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645024"/>
            <a:ext cx="5976664" cy="30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01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7624" y="5373216"/>
            <a:ext cx="6512511" cy="1143000"/>
          </a:xfrm>
        </p:spPr>
        <p:txBody>
          <a:bodyPr/>
          <a:lstStyle/>
          <a:p>
            <a:pPr algn="ctr"/>
            <a:r>
              <a:rPr lang="en-US" altLang="zh-TW" sz="8800" dirty="0" smtClean="0"/>
              <a:t>The End</a:t>
            </a:r>
            <a:endParaRPr lang="zh-TW" altLang="en-US" sz="8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48680"/>
            <a:ext cx="6764539" cy="4497362"/>
          </a:xfrm>
        </p:spPr>
      </p:pic>
    </p:spTree>
    <p:extLst>
      <p:ext uri="{BB962C8B-B14F-4D97-AF65-F5344CB8AC3E}">
        <p14:creationId xmlns:p14="http://schemas.microsoft.com/office/powerpoint/2010/main" val="301099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5400" b="1" dirty="0" smtClean="0">
                <a:latin typeface="+mj-ea"/>
                <a:ea typeface="+mj-ea"/>
              </a:rPr>
              <a:t>World Heritages in Sichuan</a:t>
            </a:r>
            <a:endParaRPr lang="zh-TW" altLang="en-US" sz="5400" b="1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08920"/>
            <a:ext cx="3672408" cy="32403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84" y="2734615"/>
            <a:ext cx="3797878" cy="31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1187624" y="395496"/>
            <a:ext cx="6400800" cy="3474720"/>
          </a:xfrm>
        </p:spPr>
        <p:txBody>
          <a:bodyPr>
            <a:normAutofit/>
          </a:bodyPr>
          <a:lstStyle/>
          <a:p>
            <a:pPr algn="ctr"/>
            <a:r>
              <a:rPr lang="en-US" altLang="zh-TW" sz="7900" b="1" dirty="0" err="1" smtClean="0">
                <a:latin typeface="+mj-ea"/>
                <a:ea typeface="+mj-ea"/>
              </a:rPr>
              <a:t>Dujiangyan</a:t>
            </a:r>
            <a:endParaRPr lang="zh-TW" altLang="en-US" sz="7900" b="1" dirty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132856"/>
            <a:ext cx="7344816" cy="42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4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64088" y="980728"/>
            <a:ext cx="3528392" cy="532859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6000" dirty="0" smtClean="0"/>
              <a:t>LI-Bing</a:t>
            </a:r>
            <a:br>
              <a:rPr lang="en-US" altLang="zh-TW" sz="6000" dirty="0" smtClean="0"/>
            </a:br>
            <a:r>
              <a:rPr lang="en-US" altLang="zh-TW" sz="6000" dirty="0" smtClean="0"/>
              <a:t>an official at that time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4137610" cy="5166866"/>
          </a:xfrm>
        </p:spPr>
      </p:pic>
    </p:spTree>
    <p:extLst>
      <p:ext uri="{BB962C8B-B14F-4D97-AF65-F5344CB8AC3E}">
        <p14:creationId xmlns:p14="http://schemas.microsoft.com/office/powerpoint/2010/main" val="319061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1187624" y="404664"/>
            <a:ext cx="6400800" cy="3474720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b="1" dirty="0" err="1" smtClean="0"/>
              <a:t>Leshan</a:t>
            </a:r>
            <a:r>
              <a:rPr lang="en-US" altLang="zh-TW" sz="7200" b="1" dirty="0" smtClean="0"/>
              <a:t> Giant Buddha</a:t>
            </a:r>
            <a:endParaRPr lang="zh-TW" altLang="en-US" sz="72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012960"/>
            <a:ext cx="5472608" cy="36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8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4048" y="2132856"/>
            <a:ext cx="3744416" cy="5616624"/>
          </a:xfrm>
        </p:spPr>
        <p:txBody>
          <a:bodyPr/>
          <a:lstStyle/>
          <a:p>
            <a:pPr algn="ctr"/>
            <a:r>
              <a:rPr lang="en-US" altLang="zh-TW" sz="6000" dirty="0" err="1" smtClean="0"/>
              <a:t>Haitong</a:t>
            </a:r>
            <a:r>
              <a:rPr lang="en-US" altLang="zh-TW" sz="6000" dirty="0" smtClean="0"/>
              <a:t> monk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4252292" cy="5256584"/>
          </a:xfrm>
        </p:spPr>
      </p:pic>
    </p:spTree>
    <p:extLst>
      <p:ext uri="{BB962C8B-B14F-4D97-AF65-F5344CB8AC3E}">
        <p14:creationId xmlns:p14="http://schemas.microsoft.com/office/powerpoint/2010/main" val="354597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20" y="3909976"/>
            <a:ext cx="4139952" cy="285978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20688"/>
            <a:ext cx="2952328" cy="2884442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20" y="620688"/>
            <a:ext cx="3168353" cy="29088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4" y="4077072"/>
            <a:ext cx="3230056" cy="269727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635033"/>
            <a:ext cx="3857625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1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1331640" y="188640"/>
            <a:ext cx="6400800" cy="3474720"/>
          </a:xfrm>
        </p:spPr>
        <p:txBody>
          <a:bodyPr>
            <a:normAutofit/>
          </a:bodyPr>
          <a:lstStyle/>
          <a:p>
            <a:pPr algn="ctr"/>
            <a:r>
              <a:rPr lang="en-US" altLang="zh-TW" sz="5000" b="1" dirty="0" smtClean="0"/>
              <a:t>Chengdu Research Base of Giant Pandas</a:t>
            </a:r>
            <a:endParaRPr lang="zh-TW" altLang="en-US" sz="50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102096"/>
            <a:ext cx="7056784" cy="333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1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36712"/>
            <a:ext cx="3532130" cy="309634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36712"/>
            <a:ext cx="3528391" cy="29927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70672"/>
            <a:ext cx="3857625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1960"/>
      </p:ext>
    </p:extLst>
  </p:cSld>
  <p:clrMapOvr>
    <a:masterClrMapping/>
  </p:clrMapOvr>
</p:sld>
</file>

<file path=ppt/theme/theme1.xml><?xml version="1.0" encoding="utf-8"?>
<a:theme xmlns:a="http://schemas.openxmlformats.org/drawingml/2006/main" name="氣流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氣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氣流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3843</TotalTime>
  <Words>27</Words>
  <Application>Microsoft Office PowerPoint</Application>
  <PresentationFormat>如螢幕大小 (4:3)</PresentationFormat>
  <Paragraphs>10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氣流</vt:lpstr>
      <vt:lpstr>My visit to Sichuan </vt:lpstr>
      <vt:lpstr>PowerPoint 簡報</vt:lpstr>
      <vt:lpstr>PowerPoint 簡報</vt:lpstr>
      <vt:lpstr>LI-Bing an official at that time</vt:lpstr>
      <vt:lpstr>PowerPoint 簡報</vt:lpstr>
      <vt:lpstr>Haitong monk</vt:lpstr>
      <vt:lpstr>i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mason</dc:creator>
  <cp:lastModifiedBy>mason</cp:lastModifiedBy>
  <cp:revision>11</cp:revision>
  <dcterms:created xsi:type="dcterms:W3CDTF">2017-12-24T15:02:59Z</dcterms:created>
  <dcterms:modified xsi:type="dcterms:W3CDTF">2017-12-28T10:52:03Z</dcterms:modified>
</cp:coreProperties>
</file>